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5" r:id="rId5"/>
    <p:sldId id="262" r:id="rId6"/>
    <p:sldId id="263" r:id="rId7"/>
    <p:sldId id="264" r:id="rId8"/>
    <p:sldId id="266" r:id="rId9"/>
    <p:sldId id="265" r:id="rId10"/>
    <p:sldId id="259" r:id="rId11"/>
    <p:sldId id="273" r:id="rId12"/>
    <p:sldId id="260" r:id="rId13"/>
    <p:sldId id="269" r:id="rId14"/>
    <p:sldId id="270" r:id="rId15"/>
    <p:sldId id="271" r:id="rId16"/>
    <p:sldId id="272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8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10000"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&#1050;&#1086;&#1085;&#1082;&#1091;&#1088;&#1089;%20&#1042;&#1054;&#1042;%20&#1074;%20&#1089;&#1091;&#1076;&#1100;&#1073;&#1077;%20&#1084;&#1086;&#1077;&#1081;%20&#1089;&#1077;&#1084;&#1100;&#1080;\joanna-dedushka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0"/>
              </a:schemeClr>
            </a:gs>
            <a:gs pos="25000">
              <a:schemeClr val="bg1">
                <a:tint val="83000"/>
                <a:satMod val="32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64" y="2071678"/>
            <a:ext cx="8501154" cy="457203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3500" b="1" dirty="0" smtClean="0">
                <a:solidFill>
                  <a:srgbClr val="FF0000"/>
                </a:solidFill>
              </a:rPr>
              <a:t>«Великая Отечественная война </a:t>
            </a:r>
          </a:p>
          <a:p>
            <a:pPr algn="ctr">
              <a:lnSpc>
                <a:spcPct val="150000"/>
              </a:lnSpc>
            </a:pPr>
            <a:r>
              <a:rPr lang="ru-RU" sz="3500" b="1" dirty="0" smtClean="0">
                <a:solidFill>
                  <a:srgbClr val="FF0000"/>
                </a:solidFill>
              </a:rPr>
              <a:t>в судьбе моей семьи» </a:t>
            </a:r>
          </a:p>
          <a:p>
            <a:pPr algn="ctr"/>
            <a:endParaRPr lang="ru-RU" dirty="0" smtClean="0">
              <a:solidFill>
                <a:srgbClr val="7030A0"/>
              </a:solidFill>
            </a:endParaRPr>
          </a:p>
          <a:p>
            <a:pPr>
              <a:spcBef>
                <a:spcPts val="600"/>
              </a:spcBef>
            </a:pPr>
            <a:r>
              <a:rPr lang="ru-RU" b="1" dirty="0" smtClean="0"/>
              <a:t>Автор: ученица 9 класса </a:t>
            </a:r>
          </a:p>
          <a:p>
            <a:pPr>
              <a:spcBef>
                <a:spcPts val="600"/>
              </a:spcBef>
            </a:pPr>
            <a:r>
              <a:rPr lang="ru-RU" b="1" dirty="0" smtClean="0"/>
              <a:t>Камаева Наталья Сергеевна</a:t>
            </a:r>
          </a:p>
          <a:p>
            <a:pPr>
              <a:spcBef>
                <a:spcPts val="600"/>
              </a:spcBef>
            </a:pPr>
            <a:r>
              <a:rPr lang="ru-RU" b="1" dirty="0" smtClean="0"/>
              <a:t>15 лет</a:t>
            </a:r>
          </a:p>
          <a:p>
            <a:pPr algn="ctr"/>
            <a:endParaRPr lang="ru-RU" dirty="0" smtClean="0"/>
          </a:p>
          <a:p>
            <a:pPr algn="ctr"/>
            <a:r>
              <a:rPr lang="ru-RU" sz="1800" dirty="0" smtClean="0"/>
              <a:t>Руководитель Бояркина Ираида Александровна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85786" y="285728"/>
            <a:ext cx="7851648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Муниципальное казенное общеобразовательное учреждение Ханты-Мансийского района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«Основная общеобразовательная школа имени братьев Петровых с. Реполово»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5" name="joanna-dedush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58214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s://avatars.mds.yandex.net/get-zen_doc/29485/pub_5af4154a5f4967f0c1e476ad_5af415679e29a26bab216386/scale_12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16" y="4632578"/>
            <a:ext cx="8429684" cy="2225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714620"/>
            <a:ext cx="6357950" cy="24288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Я очень горжусь своим прадедом. </a:t>
            </a:r>
            <a:br>
              <a:rPr lang="ru-RU" sz="2800" dirty="0" smtClean="0">
                <a:solidFill>
                  <a:schemeClr val="tx1"/>
                </a:solidFill>
                <a:latin typeface="+mn-lt"/>
              </a:rPr>
            </a:b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В Победе есть и его заслуга. </a:t>
            </a:r>
            <a:br>
              <a:rPr lang="ru-RU" sz="2800" dirty="0" smtClean="0">
                <a:solidFill>
                  <a:schemeClr val="tx1"/>
                </a:solidFill>
                <a:latin typeface="+mn-lt"/>
              </a:rPr>
            </a:b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Это величайшее счастье для меня – сознание того, что твой дедушка помогал своему народу победить врага, отстоять свободу Родины, вернуть ей мир. </a:t>
            </a:r>
            <a:br>
              <a:rPr lang="ru-RU" sz="2800" dirty="0" smtClean="0">
                <a:solidFill>
                  <a:schemeClr val="tx1"/>
                </a:solidFill>
                <a:latin typeface="+mn-lt"/>
              </a:rPr>
            </a:b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Сознание того, что твой дед выполнил </a:t>
            </a:r>
            <a:br>
              <a:rPr lang="ru-RU" sz="2800" dirty="0" smtClean="0">
                <a:solidFill>
                  <a:schemeClr val="tx1"/>
                </a:solidFill>
                <a:latin typeface="+mn-lt"/>
              </a:rPr>
            </a:b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свой солдатский долг, долг тяжкий и прекрасный, выше которого нет ничего </a:t>
            </a:r>
            <a:br>
              <a:rPr lang="ru-RU" sz="2800" dirty="0" smtClean="0">
                <a:solidFill>
                  <a:schemeClr val="tx1"/>
                </a:solidFill>
                <a:latin typeface="+mn-lt"/>
              </a:rPr>
            </a:b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на земле, вселяет в меня гордость. Преданность и любовь к своему народу, </a:t>
            </a:r>
            <a:br>
              <a:rPr lang="ru-RU" sz="2800" dirty="0" smtClean="0">
                <a:solidFill>
                  <a:schemeClr val="tx1"/>
                </a:solidFill>
                <a:latin typeface="+mn-lt"/>
              </a:rPr>
            </a:b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к своей отчизне проявились в подвигах моего прадеда. 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 descr="G:\DCIM\106PHOTO\SAM_61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71480"/>
            <a:ext cx="2984154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26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s://avatars.mds.yandex.net/get-zen_doc/29485/pub_5af4154a5f4967f0c1e476ad_5af415679e29a26bab216386/scale_12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75359"/>
            <a:ext cx="9144000" cy="2582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8" name="Picture 2" descr="H:\КОНКУРС Мой дед Россию защищал\ec0b9-1525680940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12645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00306"/>
            <a:ext cx="9144000" cy="228601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Героями были все: и те, кто под снарядами </a:t>
            </a:r>
            <a:br>
              <a:rPr lang="ru-RU" sz="2400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строил мосты, и те, кто тянул провод </a:t>
            </a:r>
            <a:br>
              <a:rPr lang="ru-RU" sz="2400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к командным пунктам. </a:t>
            </a:r>
            <a:br>
              <a:rPr lang="ru-RU" sz="2400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Героями становились многие люди. </a:t>
            </a:r>
            <a:br>
              <a:rPr lang="ru-RU" sz="2400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Героем был и мой прадед!</a:t>
            </a: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 advClick="0" advTm="12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Открытки поздравления гиф фото: К дню Победы картинки скачат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4357694"/>
            <a:ext cx="243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,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 advClick="0" advTm="11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:\КОНКУРС Мой дед Россию защищал\Peregrino_en_vuel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4876" y="214290"/>
            <a:ext cx="421484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Для меня мой прадед, проживший трудно,</a:t>
            </a:r>
          </a:p>
          <a:p>
            <a:pPr algn="ctr"/>
            <a:r>
              <a:rPr lang="ru-RU" sz="2800" dirty="0" smtClean="0"/>
              <a:t>ярко, насыщенно, посвятивший жизнь служению людям, ассоциируется с горьковским Соколом: </a:t>
            </a:r>
          </a:p>
          <a:p>
            <a:pPr algn="ctr"/>
            <a:r>
              <a:rPr lang="ru-RU" sz="2800" dirty="0" smtClean="0"/>
              <a:t>«Пускай ты умер!...</a:t>
            </a:r>
          </a:p>
          <a:p>
            <a:pPr algn="ctr"/>
            <a:r>
              <a:rPr lang="ru-RU" sz="2800" dirty="0" smtClean="0"/>
              <a:t>Но в песне смелых и сильных духом всегда ты будешь живым примером, призывом гордым к свободе, </a:t>
            </a:r>
          </a:p>
          <a:p>
            <a:pPr algn="ctr"/>
            <a:r>
              <a:rPr lang="ru-RU" sz="2800" dirty="0" smtClean="0"/>
              <a:t>к свету!»</a:t>
            </a:r>
            <a:endParaRPr lang="ru-RU" sz="2800" dirty="0"/>
          </a:p>
        </p:txBody>
      </p:sp>
    </p:spTree>
  </p:cSld>
  <p:clrMapOvr>
    <a:masterClrMapping/>
  </p:clrMapOvr>
  <p:transition spd="med" advClick="0" advTm="16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:\КОНКУРС Мой дед Россию защищал\982c8060d755a5fc67f4e30a51afb7d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143108" y="476672"/>
            <a:ext cx="6482028" cy="530978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благодарность за ратный подвиг земляков, в память о не вернувшихся с войны, потомки воздвигают памятники и мемориалы, чтобы память о героях сохранилась в веках, служила примером любви и верности Родине, готовности всегда защитить её от посягательств захватчиков.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наша общая задача – бережно хранить эти святыни. </a:t>
            </a:r>
          </a:p>
        </p:txBody>
      </p:sp>
    </p:spTree>
  </p:cSld>
  <p:clrMapOvr>
    <a:masterClrMapping/>
  </p:clrMapOvr>
  <p:transition spd="med" advClick="0" advTm="19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:\КОНКУРС Мой дед Россию защищал\982c8060d755a5fc67f4e30a51afb7d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:\КОНКУРС Мой дед Россию защищал\DSCN30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359" y="1160844"/>
            <a:ext cx="6334169" cy="4750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857356" y="285728"/>
            <a:ext cx="6929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/>
              <a:t>И в моём родном селе Реполово есть такой памятник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5715016"/>
            <a:ext cx="7072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Будьте достойны памяти старших поколений! </a:t>
            </a:r>
          </a:p>
        </p:txBody>
      </p:sp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:\КОНКУРС Мой дед Россию защищал\pamjat_action-1024x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5705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:\КОНКУРС Мой дед Россию защищал\982c8060d755a5fc67f4e30a51afb7d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00298" y="785794"/>
            <a:ext cx="63579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Список  использованных материалов и </a:t>
            </a:r>
          </a:p>
          <a:p>
            <a:pPr algn="ctr"/>
            <a:r>
              <a:rPr lang="ru-RU" sz="2800" b="1" i="1" dirty="0" smtClean="0"/>
              <a:t>источников информации: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/>
              <a:t> Фото из семейного альбома;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/>
              <a:t> Воспоминания прабабушки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     Алексеевой Марии Карловны;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/>
              <a:t> Газета «Балтийский луч».</a:t>
            </a:r>
          </a:p>
          <a:p>
            <a:endParaRPr lang="ru-RU" sz="2400" b="1" dirty="0"/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367722"/>
          </a:xfrm>
        </p:spPr>
        <p:txBody>
          <a:bodyPr>
            <a:normAutofit/>
          </a:bodyPr>
          <a:lstStyle/>
          <a:p>
            <a:pPr algn="r"/>
            <a:r>
              <a:rPr lang="ru-RU" sz="2400" b="1" i="1" dirty="0" smtClean="0">
                <a:solidFill>
                  <a:schemeClr val="tx1"/>
                </a:solidFill>
                <a:latin typeface="+mn-lt"/>
              </a:rPr>
              <a:t>…Вспомним всех поимённо</a:t>
            </a:r>
            <a:br>
              <a:rPr lang="ru-RU" sz="2400" b="1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+mn-lt"/>
              </a:rPr>
              <a:t>горем  вспомним своим…</a:t>
            </a:r>
            <a:br>
              <a:rPr lang="ru-RU" sz="2400" b="1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+mn-lt"/>
              </a:rPr>
              <a:t>Это нужно – не мёртвым!</a:t>
            </a:r>
            <a:br>
              <a:rPr lang="ru-RU" sz="2400" b="1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+mn-lt"/>
              </a:rPr>
              <a:t>Это нужно – живым!...</a:t>
            </a:r>
            <a:br>
              <a:rPr lang="ru-RU" sz="2400" b="1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1400" b="1" i="1" dirty="0" smtClean="0">
                <a:solidFill>
                  <a:schemeClr val="tx1"/>
                </a:solidFill>
                <a:latin typeface="+mn-lt"/>
              </a:rPr>
              <a:t>Р. И. Рождественский</a:t>
            </a:r>
            <a:endParaRPr lang="ru-RU" sz="2400" b="1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 descr="C:\Users\Школа-Ирина\Desktop\VO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57629"/>
            <a:ext cx="9144000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КОНКУРС Мой дед Россию защищал\f8dace2s-9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19164"/>
            <a:ext cx="8286776" cy="2738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Изображение 008"/>
          <p:cNvPicPr>
            <a:picLocks noChangeAspect="1" noChangeArrowheads="1"/>
          </p:cNvPicPr>
          <p:nvPr/>
        </p:nvPicPr>
        <p:blipFill>
          <a:blip r:embed="rId3" cstate="email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2714620"/>
            <a:ext cx="2858120" cy="34639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Алексеев Николай Семёнович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(1907 – 1977)</a:t>
            </a:r>
            <a:endParaRPr lang="ru-RU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1428736"/>
            <a:ext cx="6858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a typeface="Times New Roman" pitchFamily="18" charset="0"/>
              </a:rPr>
              <a:t>Разведчик штаба 8-й армии, член КПСС с 1933 г. 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88175" y="1857364"/>
            <a:ext cx="7335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Ветеран Великой Отечественной войны</a:t>
            </a:r>
          </a:p>
        </p:txBody>
      </p:sp>
    </p:spTree>
  </p:cSld>
  <p:clrMapOvr>
    <a:masterClrMapping/>
  </p:clrMapOvr>
  <p:transition spd="med" advClick="0" advTm="1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9392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:\КОНКУРС Мой дед Россию защищал\982c8060d755a5fc67f4e30a51afb7d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5" descr="АНЯ 00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9674" y="1428736"/>
            <a:ext cx="2576859" cy="34290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857356" y="357166"/>
            <a:ext cx="4572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/>
              <a:t>Мой прадед до начала Великой   Отечественной войны жил и работал в </a:t>
            </a:r>
          </a:p>
          <a:p>
            <a:pPr algn="ctr"/>
            <a:r>
              <a:rPr lang="ru-RU" sz="2800" dirty="0" smtClean="0"/>
              <a:t>п. Лебяжье.</a:t>
            </a:r>
          </a:p>
          <a:p>
            <a:pPr algn="ctr"/>
            <a:r>
              <a:rPr lang="ru-RU" sz="2800" dirty="0" smtClean="0"/>
              <a:t>Когда началась война, он ушёл в партизанский отряд одним из первых.</a:t>
            </a:r>
          </a:p>
          <a:p>
            <a:pPr algn="ctr"/>
            <a:r>
              <a:rPr lang="ru-RU" sz="2800" dirty="0" smtClean="0"/>
              <a:t>Николай Семёнович участвовал во многих боевых операциях, отличаясь смелостью, находчивостью и удивительным хладнокровием.</a:t>
            </a:r>
            <a:endParaRPr lang="ru-RU" sz="2800" dirty="0"/>
          </a:p>
        </p:txBody>
      </p:sp>
    </p:spTree>
  </p:cSld>
  <p:clrMapOvr>
    <a:masterClrMapping/>
  </p:clrMapOvr>
  <p:transition spd="med" advClick="0" advTm="16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:\КОНКУРС Мой дед Россию защищал\y-y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571744"/>
            <a:ext cx="664370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Однажды около д. </a:t>
            </a:r>
            <a:r>
              <a:rPr lang="ru-RU" sz="2800" dirty="0" err="1" smtClean="0"/>
              <a:t>Лопухинки</a:t>
            </a:r>
            <a:r>
              <a:rPr lang="ru-RU" sz="2800" dirty="0" smtClean="0"/>
              <a:t> </a:t>
            </a:r>
          </a:p>
          <a:p>
            <a:pPr algn="ctr"/>
            <a:r>
              <a:rPr lang="ru-RU" sz="2800" dirty="0" smtClean="0"/>
              <a:t>группа партизан </a:t>
            </a:r>
          </a:p>
          <a:p>
            <a:pPr algn="ctr"/>
            <a:r>
              <a:rPr lang="ru-RU" sz="2800" dirty="0" smtClean="0"/>
              <a:t>внезапно столкнулась  с фашистами.</a:t>
            </a:r>
          </a:p>
          <a:p>
            <a:pPr algn="ctr"/>
            <a:r>
              <a:rPr lang="ru-RU" sz="2800" dirty="0" smtClean="0"/>
              <a:t>Схватка была короткой, противник дрогнул и отступил. </a:t>
            </a:r>
          </a:p>
          <a:p>
            <a:pPr algn="ctr"/>
            <a:r>
              <a:rPr lang="ru-RU" sz="2800" dirty="0" smtClean="0"/>
              <a:t>В этом бою дедушка получил ранение </a:t>
            </a:r>
          </a:p>
          <a:p>
            <a:pPr algn="ctr"/>
            <a:r>
              <a:rPr lang="ru-RU" sz="2800" dirty="0" smtClean="0"/>
              <a:t>и был переправлен через </a:t>
            </a:r>
          </a:p>
          <a:p>
            <a:pPr algn="ctr"/>
            <a:r>
              <a:rPr lang="ru-RU" sz="2800" dirty="0" smtClean="0"/>
              <a:t>линию фронта в тыл.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14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:\КОНКУРС Мой дед Россию защищал\982c8060d755a5fc67f4e30a51afb7d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0232" y="714356"/>
            <a:ext cx="52149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После госпиталя он был направлен в одну из частей морской бригады, которая сдерживала натиск гитлеровцев в районе </a:t>
            </a:r>
          </a:p>
          <a:p>
            <a:pPr algn="ctr"/>
            <a:r>
              <a:rPr lang="ru-RU" sz="2800" dirty="0" smtClean="0"/>
              <a:t>Красной Горки. Здесь он был ещё дважды ранен. Позже ему довелось служить в отдельной роте при штабе 8-й армии. </a:t>
            </a:r>
          </a:p>
          <a:p>
            <a:pPr algn="ctr"/>
            <a:r>
              <a:rPr lang="ru-RU" sz="2800" dirty="0" smtClean="0"/>
              <a:t>И снова ранение, на этот раз – тяжёлое. Из госпиталя </a:t>
            </a:r>
          </a:p>
          <a:p>
            <a:pPr algn="ctr"/>
            <a:r>
              <a:rPr lang="ru-RU" sz="2800" dirty="0" smtClean="0"/>
              <a:t>мой прадед вышел инвалидом.</a:t>
            </a:r>
            <a:endParaRPr lang="ru-RU" sz="2800" dirty="0"/>
          </a:p>
        </p:txBody>
      </p:sp>
      <p:pic>
        <p:nvPicPr>
          <p:cNvPr id="6" name="Picture 2" descr="АНЯ 0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44" y="1917277"/>
            <a:ext cx="1624122" cy="25671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 advClick="0" advTm="22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:\КОНКУРС Мой дед Россию защищал\982c8060d755a5fc67f4e30a51afb7d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4546" y="142852"/>
            <a:ext cx="65008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Но и в мирной жизни дедушка не сидел, сложа руки. После переезда в </a:t>
            </a:r>
          </a:p>
          <a:p>
            <a:pPr algn="ctr"/>
            <a:r>
              <a:rPr lang="ru-RU" sz="2800" dirty="0" smtClean="0"/>
              <a:t>г. Ханты-Мансийск (район </a:t>
            </a:r>
            <a:r>
              <a:rPr lang="ru-RU" sz="2800" dirty="0" err="1" smtClean="0"/>
              <a:t>Самарово</a:t>
            </a:r>
            <a:r>
              <a:rPr lang="ru-RU" sz="2800" dirty="0" smtClean="0"/>
              <a:t>)  работал кузнецом в колхозе, затем - директором </a:t>
            </a:r>
            <a:r>
              <a:rPr lang="ru-RU" sz="2800" dirty="0" err="1" smtClean="0"/>
              <a:t>Райпромкомбината</a:t>
            </a:r>
            <a:r>
              <a:rPr lang="ru-RU" sz="2800" dirty="0" smtClean="0"/>
              <a:t>. Пришлось ему трудиться и в смолокурне, и класть печи, и делать розвальни. А ещё мой дед вырастил </a:t>
            </a:r>
          </a:p>
          <a:p>
            <a:pPr algn="ctr"/>
            <a:r>
              <a:rPr lang="ru-RU" sz="2800" dirty="0" smtClean="0"/>
              <a:t>и воспитал десятерых детей.</a:t>
            </a:r>
          </a:p>
          <a:p>
            <a:endParaRPr lang="ru-RU" sz="2800" dirty="0"/>
          </a:p>
        </p:txBody>
      </p:sp>
      <p:pic>
        <p:nvPicPr>
          <p:cNvPr id="6" name="Picture 3" descr="АНЯ 00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4286256"/>
            <a:ext cx="3491672" cy="23991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4" descr="АНЯ 00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4286256"/>
            <a:ext cx="3714744" cy="24202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22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:\КОНКУРС Мой дед Россию защищал\982c8060d755a5fc67f4e30a51afb7d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214290"/>
            <a:ext cx="66437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11 февраля 1975 г. в газете </a:t>
            </a:r>
            <a:r>
              <a:rPr lang="ru-RU" sz="2800" b="1" i="1" dirty="0" smtClean="0"/>
              <a:t>«Балтийский луч» </a:t>
            </a:r>
            <a:r>
              <a:rPr lang="ru-RU" sz="2800" b="1" dirty="0" smtClean="0"/>
              <a:t>была опубликована статья о моём прадеде</a:t>
            </a:r>
            <a:endParaRPr lang="ru-RU" sz="2800" dirty="0"/>
          </a:p>
        </p:txBody>
      </p:sp>
      <p:pic>
        <p:nvPicPr>
          <p:cNvPr id="6" name="Picture 2" descr="АН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1857364"/>
            <a:ext cx="3643338" cy="4722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АНЯ 00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2337" y="1857364"/>
            <a:ext cx="3367774" cy="4714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:\КОНКУРС Мой дед Россию защищал\982c8060d755a5fc67f4e30a51afb7d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42976" y="1214422"/>
            <a:ext cx="8001024" cy="157161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За проявленную отвагу в годы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Великой Отечественной войне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мой прадед  награждён орденом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«Красной Звезды»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и пятью медалями,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одна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из них -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«За победу над Германией»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3214686"/>
            <a:ext cx="2576340" cy="2614228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2857496"/>
            <a:ext cx="2376264" cy="3305595"/>
          </a:xfrm>
          <a:prstGeom prst="roundRect">
            <a:avLst>
              <a:gd name="adj" fmla="val 11111"/>
            </a:avLst>
          </a:prstGeom>
          <a:ln w="12700" cap="rnd">
            <a:noFill/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2571744"/>
            <a:ext cx="1613140" cy="1583606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4467872"/>
            <a:ext cx="1500198" cy="1816030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 advClick="0" advTm="14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740</TotalTime>
  <Words>380</Words>
  <Application>Microsoft Office PowerPoint</Application>
  <PresentationFormat>Экран (4:3)</PresentationFormat>
  <Paragraphs>58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Constantia</vt:lpstr>
      <vt:lpstr>Times New Roman</vt:lpstr>
      <vt:lpstr>Wingdings</vt:lpstr>
      <vt:lpstr>Wingdings 2</vt:lpstr>
      <vt:lpstr>Поток</vt:lpstr>
      <vt:lpstr>Презентация PowerPoint</vt:lpstr>
      <vt:lpstr>…Вспомним всех поимённо горем  вспомним своим… Это нужно – не мёртвым! Это нужно – живым!...  Р. И. Рождественский</vt:lpstr>
      <vt:lpstr>Алексеев Николай Семёнович (1907 – 1977)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 очень горжусь своим прадедом.  В Победе есть и его заслуга.  Это величайшее счастье для меня – сознание того, что твой дедушка помогал своему народу победить врага, отстоять свободу Родины, вернуть ей мир.  Сознание того, что твой дед выполнил  свой солдатский долг, долг тяжкий и прекрасный, выше которого нет ничего  на земле, вселяет в меня гордость. Преданность и любовь к своему народу,  к своей отчизне проявились в подвигах моего прадеда. </vt:lpstr>
      <vt:lpstr>Героями были все: и те, кто под снарядами  строил мосты, и те, кто тянул провод  к командным пунктам.  Героями становились многие люди.  Героем был и мой прадед!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Школа-Ирина</dc:creator>
  <cp:lastModifiedBy>HP Arhiv</cp:lastModifiedBy>
  <cp:revision>9</cp:revision>
  <dcterms:created xsi:type="dcterms:W3CDTF">2020-02-15T15:19:02Z</dcterms:created>
  <dcterms:modified xsi:type="dcterms:W3CDTF">2020-03-25T05:58:05Z</dcterms:modified>
</cp:coreProperties>
</file>